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5" r:id="rId3"/>
    <p:sldId id="268" r:id="rId4"/>
    <p:sldId id="269" r:id="rId5"/>
    <p:sldId id="270" r:id="rId6"/>
    <p:sldId id="267" r:id="rId7"/>
    <p:sldId id="271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B8C08-C6E2-4A28-8650-D214354C093E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81490-3284-4644-B493-AB5FA22AF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50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81490-3284-4644-B493-AB5FA22AF44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749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81490-3284-4644-B493-AB5FA22AF44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749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81490-3284-4644-B493-AB5FA22AF44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749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81490-3284-4644-B493-AB5FA22AF44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749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81490-3284-4644-B493-AB5FA22AF44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749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81490-3284-4644-B493-AB5FA22AF44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749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81490-3284-4644-B493-AB5FA22AF44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749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8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8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8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whatitcosts.com/wp-content/uploads/2016/04/north-pole-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7" y="16594"/>
            <a:ext cx="9129763" cy="684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0-tub-ru.yandex.net/i?id=30b469b035b42b149b8ab74b5fefefb1&amp;n=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575" y="4710288"/>
            <a:ext cx="3009002" cy="182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nplus.com/files/resources/original/592bda2d1b83315c534c403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2701458"/>
            <a:ext cx="2976411" cy="116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designingflicks.com/images/walrus-clipart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86" y="2701458"/>
            <a:ext cx="1577595" cy="122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bookin.org.ru/book/2568958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36" y="2109889"/>
            <a:ext cx="2916040" cy="351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76015.selcdn.com/web/zayin/12/1095/7cf3f7e90884264f2797aeb9f718a31f.jpg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4"/>
          <a:stretch/>
        </p:blipFill>
        <p:spPr bwMode="auto">
          <a:xfrm>
            <a:off x="3906935" y="4152608"/>
            <a:ext cx="2021501" cy="186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s://fs00.infourok.ru/images/doc/319/318633/img35.jpg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9FBFA"/>
              </a:clrFrom>
              <a:clrTo>
                <a:srgbClr val="F9FB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8" t="8227" r="14708" b="30179"/>
          <a:stretch/>
        </p:blipFill>
        <p:spPr bwMode="auto">
          <a:xfrm>
            <a:off x="1473346" y="5085184"/>
            <a:ext cx="2184216" cy="150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9406" y="63308"/>
            <a:ext cx="6779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Животные севера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767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52536" y="0"/>
            <a:ext cx="959998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Запомни животных севера</a:t>
            </a:r>
            <a:endParaRPr lang="ru-RU" sz="5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Picture 4" descr="https://im0-tub-ru.yandex.net/i?id=30b469b035b42b149b8ab74b5fefefb1&amp;n=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72" y="1202199"/>
            <a:ext cx="2504946" cy="151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6" descr="http://76015.selcdn.com/web/zayin/12/1095/7cf3f7e90884264f2797aeb9f718a31f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4"/>
          <a:stretch/>
        </p:blipFill>
        <p:spPr bwMode="auto">
          <a:xfrm>
            <a:off x="756194" y="3990126"/>
            <a:ext cx="2021501" cy="186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designingflicks.com/images/walrus-clipart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58887"/>
            <a:ext cx="2125848" cy="164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http://www.bookin.org.ru/book/2568958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833" y="3122668"/>
            <a:ext cx="2450082" cy="295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2" descr="https://fs00.infourok.ru/images/doc/319/318633/img35.jpg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9FBFA"/>
              </a:clrFrom>
              <a:clrTo>
                <a:srgbClr val="F9FB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8" t="8227" r="14708" b="30179"/>
          <a:stretch/>
        </p:blipFill>
        <p:spPr bwMode="auto">
          <a:xfrm>
            <a:off x="6473833" y="1132151"/>
            <a:ext cx="2184216" cy="150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avatanplus.com/files/resources/original/592bda2d1b83315c534c4039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13336"/>
            <a:ext cx="4115675" cy="161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900962" y="2834969"/>
            <a:ext cx="21435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Белый медведь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59116" y="2819329"/>
            <a:ext cx="9573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Морж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28021" y="2803689"/>
            <a:ext cx="9188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песец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3008" y="6048601"/>
            <a:ext cx="208262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Северный волк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15624" y="6048601"/>
            <a:ext cx="12170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Тюлень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22113" y="6073904"/>
            <a:ext cx="22429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Северный олень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4941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52536" y="0"/>
            <a:ext cx="95999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Игра «Кого не стало?»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Picture 16" descr="http://76015.selcdn.com/web/zayin/12/1095/7cf3f7e90884264f2797aeb9f718a31f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4"/>
          <a:stretch/>
        </p:blipFill>
        <p:spPr bwMode="auto">
          <a:xfrm>
            <a:off x="756194" y="3990126"/>
            <a:ext cx="2021501" cy="186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designingflicks.com/images/walrus-clipart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58887"/>
            <a:ext cx="2125848" cy="164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http://www.bookin.org.ru/book/2568958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833" y="3122668"/>
            <a:ext cx="2450082" cy="295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2" descr="https://fs00.infourok.ru/images/doc/319/318633/img35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9FBFA"/>
              </a:clrFrom>
              <a:clrTo>
                <a:srgbClr val="F9FB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8" t="8227" r="14708" b="30179"/>
          <a:stretch/>
        </p:blipFill>
        <p:spPr bwMode="auto">
          <a:xfrm>
            <a:off x="6473833" y="1132151"/>
            <a:ext cx="2184216" cy="150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avatanplus.com/files/resources/original/592bda2d1b83315c534c4039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13336"/>
            <a:ext cx="4115675" cy="161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259116" y="2819329"/>
            <a:ext cx="9573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Морж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28021" y="2803689"/>
            <a:ext cx="9188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песец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3008" y="6048601"/>
            <a:ext cx="208262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Северный волк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15624" y="6048601"/>
            <a:ext cx="12170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Тюлень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22113" y="6073904"/>
            <a:ext cx="22429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Северный олень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892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52536" y="0"/>
            <a:ext cx="95999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Игра «Кого не стало?»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Picture 4" descr="https://im0-tub-ru.yandex.net/i?id=30b469b035b42b149b8ab74b5fefefb1&amp;n=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72" y="1202199"/>
            <a:ext cx="2504946" cy="151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6" descr="http://76015.selcdn.com/web/zayin/12/1095/7cf3f7e90884264f2797aeb9f718a31f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4"/>
          <a:stretch/>
        </p:blipFill>
        <p:spPr bwMode="auto">
          <a:xfrm>
            <a:off x="756194" y="3990126"/>
            <a:ext cx="2021501" cy="186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http://www.bookin.org.ru/book/2568958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833" y="3122668"/>
            <a:ext cx="2450082" cy="295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2" descr="https://fs00.infourok.ru/images/doc/319/318633/img35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9FBFA"/>
              </a:clrFrom>
              <a:clrTo>
                <a:srgbClr val="F9FB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8" t="8227" r="14708" b="30179"/>
          <a:stretch/>
        </p:blipFill>
        <p:spPr bwMode="auto">
          <a:xfrm>
            <a:off x="6473833" y="1132151"/>
            <a:ext cx="2184216" cy="150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avatanplus.com/files/resources/original/592bda2d1b83315c534c4039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13336"/>
            <a:ext cx="4115675" cy="161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900962" y="2834969"/>
            <a:ext cx="21435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Белый медведь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28021" y="2803689"/>
            <a:ext cx="9188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песец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3008" y="6048601"/>
            <a:ext cx="208262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Северный волк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15624" y="6048601"/>
            <a:ext cx="12170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Тюлень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22113" y="6073904"/>
            <a:ext cx="22429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Северный олень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46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52536" y="0"/>
            <a:ext cx="95999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Игра «Кого не стало?»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Picture 4" descr="https://im0-tub-ru.yandex.net/i?id=30b469b035b42b149b8ab74b5fefefb1&amp;n=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72" y="1202199"/>
            <a:ext cx="2504946" cy="151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6" descr="http://76015.selcdn.com/web/zayin/12/1095/7cf3f7e90884264f2797aeb9f718a31f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4"/>
          <a:stretch/>
        </p:blipFill>
        <p:spPr bwMode="auto">
          <a:xfrm>
            <a:off x="756194" y="3990126"/>
            <a:ext cx="2021501" cy="186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designingflicks.com/images/walrus-clipart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58887"/>
            <a:ext cx="2125848" cy="164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http://www.bookin.org.ru/book/2568958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833" y="3122668"/>
            <a:ext cx="2450082" cy="295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2" descr="https://fs00.infourok.ru/images/doc/319/318633/img35.jpg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9FBFA"/>
              </a:clrFrom>
              <a:clrTo>
                <a:srgbClr val="F9FB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8" t="8227" r="14708" b="30179"/>
          <a:stretch/>
        </p:blipFill>
        <p:spPr bwMode="auto">
          <a:xfrm>
            <a:off x="6473833" y="1132151"/>
            <a:ext cx="2184216" cy="150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900962" y="2834969"/>
            <a:ext cx="21435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Белый медведь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59116" y="2819329"/>
            <a:ext cx="9573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Морж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28021" y="2803689"/>
            <a:ext cx="9188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песец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3008" y="6048601"/>
            <a:ext cx="208262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Северный волк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22113" y="6073904"/>
            <a:ext cx="22429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Северный олень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4620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52536" y="0"/>
            <a:ext cx="95999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Игра «Кого не стало?»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Picture 4" descr="https://im0-tub-ru.yandex.net/i?id=30b469b035b42b149b8ab74b5fefefb1&amp;n=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72" y="1202199"/>
            <a:ext cx="2504946" cy="151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6" descr="http://76015.selcdn.com/web/zayin/12/1095/7cf3f7e90884264f2797aeb9f718a31f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4"/>
          <a:stretch/>
        </p:blipFill>
        <p:spPr bwMode="auto">
          <a:xfrm>
            <a:off x="756194" y="3990126"/>
            <a:ext cx="2021501" cy="186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designingflicks.com/images/walrus-clipart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58887"/>
            <a:ext cx="2125848" cy="164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2" descr="https://fs00.infourok.ru/images/doc/319/318633/img35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9FBFA"/>
              </a:clrFrom>
              <a:clrTo>
                <a:srgbClr val="F9FB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8" t="8227" r="14708" b="30179"/>
          <a:stretch/>
        </p:blipFill>
        <p:spPr bwMode="auto">
          <a:xfrm>
            <a:off x="6473833" y="1132151"/>
            <a:ext cx="2184216" cy="150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avatanplus.com/files/resources/original/592bda2d1b83315c534c4039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13336"/>
            <a:ext cx="4115675" cy="161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900962" y="2834969"/>
            <a:ext cx="21435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Белый медведь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59116" y="2819329"/>
            <a:ext cx="9573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Морж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28021" y="2803689"/>
            <a:ext cx="9188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песец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3008" y="6048601"/>
            <a:ext cx="208262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Северный волк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15624" y="6048601"/>
            <a:ext cx="12170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Тюлень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849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52536" y="0"/>
            <a:ext cx="95999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Игра </a:t>
            </a:r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«Один-много»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Picture 4" descr="https://im0-tub-ru.yandex.net/i?id=30b469b035b42b149b8ab74b5fefefb1&amp;n=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72" y="1202199"/>
            <a:ext cx="2504946" cy="151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designingflicks.com/images/walrus-clipart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58887"/>
            <a:ext cx="2125848" cy="164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2" descr="https://fs00.infourok.ru/images/doc/319/318633/img35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9FBFA"/>
              </a:clrFrom>
              <a:clrTo>
                <a:srgbClr val="F9FB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8" t="8227" r="14708" b="30179"/>
          <a:stretch/>
        </p:blipFill>
        <p:spPr bwMode="auto">
          <a:xfrm>
            <a:off x="6473833" y="1132151"/>
            <a:ext cx="2184216" cy="150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900962" y="2834969"/>
            <a:ext cx="21435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Белый медведь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59116" y="2819329"/>
            <a:ext cx="9573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Морж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28021" y="2803689"/>
            <a:ext cx="9188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песец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6" name="Picture 4" descr="https://im0-tub-ru.yandex.net/i?id=30b469b035b42b149b8ab74b5fefefb1&amp;n=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99676"/>
            <a:ext cx="2504946" cy="151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s://im0-tub-ru.yandex.net/i?id=30b469b035b42b149b8ab74b5fefefb1&amp;n=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544697"/>
            <a:ext cx="2504946" cy="151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105664" y="6063321"/>
            <a:ext cx="215475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Белые медведи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9" name="Picture 8" descr="http://designingflicks.com/images/walrus-clipart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532" y="3356992"/>
            <a:ext cx="2125848" cy="164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http://designingflicks.com/images/walrus-clipart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505" y="4376557"/>
            <a:ext cx="2125848" cy="164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4873077" y="6209345"/>
            <a:ext cx="11112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Моржи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2" name="Picture 22" descr="https://fs00.infourok.ru/images/doc/319/318633/img35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9FBFA"/>
              </a:clrFrom>
              <a:clrTo>
                <a:srgbClr val="F9FB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8" t="8227" r="14708" b="30179"/>
          <a:stretch/>
        </p:blipFill>
        <p:spPr bwMode="auto">
          <a:xfrm>
            <a:off x="6279353" y="3626410"/>
            <a:ext cx="2184216" cy="150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https://fs00.infourok.ru/images/doc/319/318633/img35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9FBFA"/>
              </a:clrFrom>
              <a:clrTo>
                <a:srgbClr val="F9FB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8" t="8227" r="14708" b="30179"/>
          <a:stretch/>
        </p:blipFill>
        <p:spPr bwMode="auto">
          <a:xfrm>
            <a:off x="6778633" y="4544697"/>
            <a:ext cx="2184216" cy="150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7390480" y="6209345"/>
            <a:ext cx="96052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песцы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865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8" grpId="0"/>
      <p:bldP spid="21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52536" y="0"/>
            <a:ext cx="95999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Игра 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«Один-много»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Picture 16" descr="http://76015.selcdn.com/web/zayin/12/1095/7cf3f7e90884264f2797aeb9f718a31f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4"/>
          <a:stretch/>
        </p:blipFill>
        <p:spPr bwMode="auto">
          <a:xfrm>
            <a:off x="179512" y="3280760"/>
            <a:ext cx="2021501" cy="186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http://www.bookin.org.ru/book/2568958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285" y="2989895"/>
            <a:ext cx="2224882" cy="267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avatanplus.com/files/resources/original/592bda2d1b83315c534c4039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38" y="3793045"/>
            <a:ext cx="4115675" cy="161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78468" y="6048601"/>
            <a:ext cx="22317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Северные волки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46080" y="6241976"/>
            <a:ext cx="11560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Тюлени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38123" y="6442031"/>
            <a:ext cx="225414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Северные олени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" name="Picture 16" descr="http://76015.selcdn.com/web/zayin/12/1095/7cf3f7e90884264f2797aeb9f718a31f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4"/>
          <a:stretch/>
        </p:blipFill>
        <p:spPr bwMode="auto">
          <a:xfrm>
            <a:off x="1193907" y="4213336"/>
            <a:ext cx="2021501" cy="186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6" descr="http://76015.selcdn.com/web/zayin/12/1095/7cf3f7e90884264f2797aeb9f718a31f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4"/>
          <a:stretch/>
        </p:blipFill>
        <p:spPr bwMode="auto">
          <a:xfrm>
            <a:off x="756194" y="1124744"/>
            <a:ext cx="2021501" cy="186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645437" y="2989895"/>
            <a:ext cx="208262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Северный волк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" name="Picture 6" descr="https://avatanplus.com/files/resources/original/592bda2d1b83315c534c4039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99" y="4663477"/>
            <a:ext cx="4115675" cy="161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s://avatanplus.com/files/resources/original/592bda2d1b83315c534c4039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617" y="1124744"/>
            <a:ext cx="4115675" cy="161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3606492" y="2991503"/>
            <a:ext cx="12170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Тюлень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3" name="Picture 14" descr="http://www.bookin.org.ru/book/2568958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284" y="3917373"/>
            <a:ext cx="2122494" cy="255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http://www.bookin.org.ru/book/2568958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082" y="264374"/>
            <a:ext cx="2262696" cy="272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707678" y="2958910"/>
            <a:ext cx="22429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Северный олень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86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9" grpId="0"/>
      <p:bldP spid="22" grpId="0"/>
      <p:bldP spid="25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143</TotalTime>
  <Words>101</Words>
  <Application>Microsoft Office PowerPoint</Application>
  <PresentationFormat>Экран (4:3)</PresentationFormat>
  <Paragraphs>53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я</cp:lastModifiedBy>
  <cp:revision>12</cp:revision>
  <dcterms:created xsi:type="dcterms:W3CDTF">2018-02-02T05:01:27Z</dcterms:created>
  <dcterms:modified xsi:type="dcterms:W3CDTF">2018-04-12T18:44:34Z</dcterms:modified>
</cp:coreProperties>
</file>